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9"/>
  </p:handoutMasterIdLst>
  <p:sldIdLst>
    <p:sldId id="256" r:id="rId4"/>
    <p:sldId id="268" r:id="rId5"/>
    <p:sldId id="282" r:id="rId6"/>
    <p:sldId id="281" r:id="rId7"/>
    <p:sldId id="262" r:id="rId8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-58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pPr/>
              <a:t>8/16/2016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=""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384666" y="2518759"/>
            <a:ext cx="7631084" cy="1731039"/>
          </a:xfrm>
        </p:spPr>
        <p:txBody>
          <a:bodyPr anchor="ctr"/>
          <a:lstStyle/>
          <a:p>
            <a:pPr algn="ctr"/>
            <a:r>
              <a:rPr lang="en-US" dirty="0" smtClean="0"/>
              <a:t>HR System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5682343" y="5277395"/>
            <a:ext cx="5951918" cy="471433"/>
          </a:xfrm>
        </p:spPr>
        <p:txBody>
          <a:bodyPr/>
          <a:lstStyle/>
          <a:p>
            <a:r>
              <a:rPr lang="en-US" sz="2400" dirty="0" smtClean="0"/>
              <a:t>Presented by </a:t>
            </a:r>
            <a:r>
              <a:rPr lang="en-US" sz="2400" dirty="0" err="1" smtClean="0"/>
              <a:t>Tsvetelina</a:t>
            </a:r>
            <a:r>
              <a:rPr lang="en-US" sz="2400" dirty="0" smtClean="0"/>
              <a:t> </a:t>
            </a:r>
            <a:r>
              <a:rPr lang="en-US" sz="2400" dirty="0" err="1" smtClean="0"/>
              <a:t>Baycheva</a:t>
            </a:r>
            <a:endParaRPr lang="uk-UA" sz="2400" dirty="0"/>
          </a:p>
        </p:txBody>
      </p:sp>
    </p:spTree>
    <p:extLst>
      <p:ext uri="{BB962C8B-B14F-4D97-AF65-F5344CB8AC3E}">
        <p14:creationId xmlns=""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sz="2400" dirty="0" smtClean="0"/>
          </a:p>
          <a:p>
            <a:r>
              <a:rPr lang="en-US" sz="2600" dirty="0" smtClean="0"/>
              <a:t>The application begins with a simple statement:</a:t>
            </a:r>
          </a:p>
          <a:p>
            <a:r>
              <a:rPr lang="en-US" sz="2600" dirty="0" smtClean="0"/>
              <a:t>The </a:t>
            </a:r>
            <a:r>
              <a:rPr lang="en-US" sz="2600" dirty="0" smtClean="0"/>
              <a:t>customer has two options: Search an existing employee or Add an information about the new one.</a:t>
            </a:r>
          </a:p>
          <a:p>
            <a:endParaRPr lang="en-US" sz="2000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 (2)</a:t>
            </a:r>
            <a:endParaRPr lang="uk-UA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None/>
            </a:pPr>
            <a:r>
              <a:rPr lang="en-US" sz="2400" dirty="0" smtClean="0"/>
              <a:t>By choosing Search:</a:t>
            </a:r>
          </a:p>
          <a:p>
            <a:endParaRPr lang="en-US" sz="2400" dirty="0" smtClean="0"/>
          </a:p>
          <a:p>
            <a:r>
              <a:rPr lang="en-US" sz="2400" dirty="0" smtClean="0"/>
              <a:t>There are 7 employees in the application which are already added. </a:t>
            </a:r>
          </a:p>
          <a:p>
            <a:pPr>
              <a:buFontTx/>
              <a:buChar char="-"/>
            </a:pPr>
            <a:r>
              <a:rPr lang="en-US" sz="2400" dirty="0" smtClean="0"/>
              <a:t> The customer can search by name and see all the information about the employee.</a:t>
            </a:r>
          </a:p>
          <a:p>
            <a:pPr>
              <a:buFontTx/>
              <a:buChar char="-"/>
            </a:pPr>
            <a:r>
              <a:rPr lang="en-US" sz="2400" dirty="0" smtClean="0"/>
              <a:t> If there is no employee named X, we can see the list with the existing employees.</a:t>
            </a:r>
          </a:p>
          <a:p>
            <a:pPr>
              <a:buFontTx/>
              <a:buChar char="-"/>
            </a:pPr>
            <a:r>
              <a:rPr lang="en-US" sz="2400" dirty="0" smtClean="0"/>
              <a:t> If we see someone who is not an employee anymore, we can remove him from the list, by typing Delete </a:t>
            </a:r>
            <a:r>
              <a:rPr lang="en-US" sz="2400" dirty="0" smtClean="0">
                <a:sym typeface="Wingdings" pitchFamily="2" charset="2"/>
              </a:rPr>
              <a:t> name</a:t>
            </a:r>
            <a:endParaRPr lang="en-US" sz="2400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406405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 (3)</a:t>
            </a:r>
            <a:endParaRPr lang="uk-UA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sz="2600" dirty="0" smtClean="0"/>
          </a:p>
          <a:p>
            <a:pPr>
              <a:buNone/>
            </a:pPr>
            <a:r>
              <a:rPr lang="en-US" sz="2600" dirty="0" smtClean="0"/>
              <a:t>If the customer needs to add an information about new employee, he must type “Add” </a:t>
            </a:r>
            <a:r>
              <a:rPr lang="en-US" sz="2600" dirty="0" smtClean="0"/>
              <a:t>. </a:t>
            </a:r>
            <a:r>
              <a:rPr lang="en-US" sz="2600" dirty="0" smtClean="0"/>
              <a:t>There </a:t>
            </a:r>
            <a:r>
              <a:rPr lang="en-US" sz="2600" dirty="0" smtClean="0"/>
              <a:t>are several fields that must be filled in to complete adding the </a:t>
            </a:r>
            <a:r>
              <a:rPr lang="en-US" sz="2600" dirty="0" smtClean="0"/>
              <a:t>information.</a:t>
            </a:r>
          </a:p>
          <a:p>
            <a:pPr>
              <a:buNone/>
            </a:pPr>
            <a:r>
              <a:rPr lang="en-US" sz="2600" dirty="0" smtClean="0"/>
              <a:t>When adding is done, we can see a list with all the information that has been inserted.</a:t>
            </a:r>
            <a:endParaRPr lang="uk-UA" sz="2600" dirty="0"/>
          </a:p>
        </p:txBody>
      </p:sp>
    </p:spTree>
    <p:extLst>
      <p:ext uri="{BB962C8B-B14F-4D97-AF65-F5344CB8AC3E}">
        <p14:creationId xmlns="" xmlns:p14="http://schemas.microsoft.com/office/powerpoint/2010/main" val="3665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000" dirty="0" smtClean="0"/>
              <a:t>Thank You!</a:t>
            </a:r>
            <a:endParaRPr lang="uk-UA" sz="5000" dirty="0"/>
          </a:p>
        </p:txBody>
      </p:sp>
    </p:spTree>
    <p:extLst>
      <p:ext uri="{BB962C8B-B14F-4D97-AF65-F5344CB8AC3E}">
        <p14:creationId xmlns="" xmlns:p14="http://schemas.microsoft.com/office/powerpoint/2010/main" val="83783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1024</TotalTime>
  <Words>174</Words>
  <Application>Microsoft Office PowerPoint</Application>
  <PresentationFormat>По избор</PresentationFormat>
  <Paragraphs>18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3</vt:i4>
      </vt:variant>
      <vt:variant>
        <vt:lpstr>Заглавия на слайдовете</vt:lpstr>
      </vt:variant>
      <vt:variant>
        <vt:i4>5</vt:i4>
      </vt:variant>
    </vt:vector>
  </HeadingPairs>
  <TitlesOfParts>
    <vt:vector size="8" baseType="lpstr">
      <vt:lpstr>Тема Office</vt:lpstr>
      <vt:lpstr>1_Тема Office</vt:lpstr>
      <vt:lpstr>2_Тема Office</vt:lpstr>
      <vt:lpstr>HR System</vt:lpstr>
      <vt:lpstr>Functionality</vt:lpstr>
      <vt:lpstr>Functionality (2)</vt:lpstr>
      <vt:lpstr>Functionality (3)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Tsvety</dc:creator>
  <cp:lastModifiedBy>CVETI</cp:lastModifiedBy>
  <cp:revision>78</cp:revision>
  <dcterms:created xsi:type="dcterms:W3CDTF">2015-09-10T13:48:25Z</dcterms:created>
  <dcterms:modified xsi:type="dcterms:W3CDTF">2016-08-16T11:55:33Z</dcterms:modified>
</cp:coreProperties>
</file>

<file path=docProps/thumbnail.jpeg>
</file>